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1"/>
  </p:notesMasterIdLst>
  <p:sldIdLst>
    <p:sldId id="256" r:id="rId3"/>
    <p:sldId id="257" r:id="rId4"/>
    <p:sldId id="259" r:id="rId5"/>
    <p:sldId id="262" r:id="rId6"/>
    <p:sldId id="266" r:id="rId7"/>
    <p:sldId id="267" r:id="rId8"/>
    <p:sldId id="279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5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504" autoAdjust="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1DE35-4588-412D-8A96-6D8B4D13B5A5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96D6D-ED75-4B11-B6C7-94F553C0E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4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39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41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684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32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1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7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74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3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20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66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45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4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140968"/>
            <a:ext cx="8712968" cy="18002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Государственное автономное учреждение Свердловской области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«Горнолыжный комплекс «Гора Белая»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sz="2800" dirty="0" smtClean="0">
                <a:solidFill>
                  <a:schemeClr val="tx2"/>
                </a:solidFill>
              </a:rPr>
              <a:t>Свердловская область, </a:t>
            </a:r>
            <a:r>
              <a:rPr lang="ru-RU" sz="2800" dirty="0" smtClean="0">
                <a:solidFill>
                  <a:schemeClr val="tx2"/>
                </a:solidFill>
              </a:rPr>
              <a:t>городско округ город Нижний Тагил, поселок Уралец, горнолыжный комплекс Гора белая территория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027" name="Picture 3" descr="E:\Мои документы\logotip-2.bm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928394" cy="28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00590" y="6165304"/>
            <a:ext cx="3814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Год образования: 2007 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508518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Телефон: (3435)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48-56-19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ои документы\logotip-smal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353814" cy="10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МАРКЕТОЛОГ\Фото\Гостиница фасад\IMG_2663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547664" y="2972974"/>
            <a:ext cx="6264696" cy="3696386"/>
          </a:xfrm>
          <a:prstGeom prst="rect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520" y="2132856"/>
            <a:ext cx="8640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/>
              <a:t>Гостиница расположена на территории всесезонного спортивно-развлекательного комплекса «Гора Белая», в одном из красивейших мест на Среднем Урале: столетний лес, прозрачный горный воздух, чистейшая  артезианская вода – все это залог идеального отдыха в кругу друзей или семьи. 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6112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ои документы\logotip-smal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353814" cy="10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80538"/>
            <a:ext cx="4514143" cy="3004646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5370" y="5229200"/>
            <a:ext cx="34765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/>
              <a:t>Весь периметр вокруг гостиницы украшают красивые цветники и аккуратный газон. Для самых маленьких гостей есть игровая площадка с горками и качелями.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2276872"/>
            <a:ext cx="39462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/>
              <a:t>Из номеров открывается великолепный вид на гору. Около гостиницы расположена охраняемая парковка на </a:t>
            </a:r>
            <a:r>
              <a:rPr lang="ru-RU" sz="1500" dirty="0" smtClean="0"/>
              <a:t>1000 </a:t>
            </a:r>
            <a:r>
              <a:rPr lang="ru-RU" sz="1500" dirty="0"/>
              <a:t>мест.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51" y="3284984"/>
            <a:ext cx="4840536" cy="3240359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53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Мои документы\logotip-smal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353814" cy="10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5445224"/>
            <a:ext cx="3888432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первом этаже расположена уютная зона ожидания с камином и мягкими диванами.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204864"/>
            <a:ext cx="4334882" cy="3096343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788024" y="2276872"/>
            <a:ext cx="388843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всех администраторов  имеется форменная одежда</a:t>
            </a:r>
            <a:r>
              <a:rPr lang="ru-RU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500" dirty="0"/>
              <a:t>Все горничные также одеты в форменную одежду.</a:t>
            </a:r>
          </a:p>
          <a:p>
            <a:endParaRPr lang="ru-RU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992"/>
            <a:ext cx="4608512" cy="3066124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59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документы\logotip-smal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353814" cy="10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3809594"/>
            <a:ext cx="4176464" cy="278431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9512" y="2132856"/>
            <a:ext cx="856895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/>
              <a:t>В номерном фонде гостиницы имеются 4 двухкомнатных номера категории «Люкс». </a:t>
            </a:r>
          </a:p>
          <a:p>
            <a:pPr algn="just"/>
            <a:r>
              <a:rPr lang="ru-RU" sz="1500" dirty="0" smtClean="0"/>
              <a:t>Оснащение номеров: два сан. узла, холодильник, чайник, телевизор, фен. </a:t>
            </a:r>
          </a:p>
          <a:p>
            <a:pPr algn="just"/>
            <a:r>
              <a:rPr lang="ru-RU" sz="1500" dirty="0" smtClean="0"/>
              <a:t>Номерной фонд гостиницы не предполагает номера для лиц с ограниченными физическими возможностями</a:t>
            </a:r>
            <a:r>
              <a:rPr lang="ru-RU" sz="1500" dirty="0" smtClean="0"/>
              <a:t>.</a:t>
            </a:r>
          </a:p>
          <a:p>
            <a:pPr algn="just"/>
            <a:r>
              <a:rPr lang="ru-RU" sz="1500" dirty="0"/>
              <a:t>19 стандартных номеров оформлены в классических теплых тонах с одной большой кроватью или с двумя </a:t>
            </a:r>
            <a:r>
              <a:rPr lang="ru-RU" sz="1500" dirty="0" err="1"/>
              <a:t>полутороспальными</a:t>
            </a:r>
            <a:r>
              <a:rPr lang="ru-RU" sz="1500" dirty="0"/>
              <a:t>. В номерах имеются телевизор, холодильник, фен.</a:t>
            </a:r>
          </a:p>
          <a:p>
            <a:pPr algn="just"/>
            <a:endParaRPr lang="ru-RU" sz="1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09594"/>
            <a:ext cx="3657384" cy="2438256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852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документы\logotip-smal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353814" cy="10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707904" cy="2471936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59531" y="5734442"/>
            <a:ext cx="83529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/>
              <a:t>В здании гостиницы находится кафе «Эдельвейс» на 30 посадочных мест. </a:t>
            </a:r>
          </a:p>
          <a:p>
            <a:pPr algn="just"/>
            <a:r>
              <a:rPr lang="ru-RU" sz="1500" dirty="0" smtClean="0"/>
              <a:t>В меню кафе представлены популярные блюда русской  и европейской кухни</a:t>
            </a:r>
            <a:r>
              <a:rPr lang="ru-RU" sz="1500" dirty="0" smtClean="0"/>
              <a:t>.</a:t>
            </a:r>
          </a:p>
          <a:p>
            <a:pPr fontAlgn="t"/>
            <a:r>
              <a:rPr lang="ru-RU" sz="1500" dirty="0"/>
              <a:t>Приятно дополнят досуг сауна с бассейном и русский бильярд.</a:t>
            </a:r>
          </a:p>
          <a:p>
            <a:pPr fontAlgn="t"/>
            <a:r>
              <a:rPr lang="ru-RU" sz="1500" dirty="0"/>
              <a:t>Для  всех посетителей гостиницы приятный бонус: посещение бассейна (25 метров, 6 дорожек</a:t>
            </a:r>
            <a:r>
              <a:rPr lang="ru-RU" sz="1500" dirty="0" smtClean="0"/>
              <a:t>).</a:t>
            </a:r>
            <a:endParaRPr lang="ru-RU" sz="1500" dirty="0"/>
          </a:p>
          <a:p>
            <a:pPr algn="just"/>
            <a:r>
              <a:rPr lang="ru-RU" sz="1500" dirty="0" smtClean="0"/>
              <a:t> </a:t>
            </a:r>
            <a:endParaRPr lang="ru-RU" sz="15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268760"/>
            <a:ext cx="2964047" cy="199441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</p:spPr>
      </p:pic>
      <p:pic>
        <p:nvPicPr>
          <p:cNvPr id="12" name="Picture 4" descr="C:\МАРКЕТОЛОГ\Фото\ФОК\2011_04_19\IMG_118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3345160"/>
            <a:ext cx="3463539" cy="2304256"/>
          </a:xfrm>
          <a:prstGeom prst="rect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1" y="2996952"/>
            <a:ext cx="3636150" cy="24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132856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Всесезонный курорт сочетает в себе самые различные виды отдыха: от спокойно-расслабляющего до экстремально бодрящего. Зимой - это туристический центр Урала, где собираются любители активного отдыха из близлежащих регионов – горнолыжники, </a:t>
            </a:r>
            <a:r>
              <a:rPr lang="ru-RU" sz="1500" dirty="0" err="1" smtClean="0"/>
              <a:t>сноубордисты</a:t>
            </a:r>
            <a:r>
              <a:rPr lang="ru-RU" sz="1500" dirty="0" smtClean="0"/>
              <a:t> и любители прочих снежных «</a:t>
            </a:r>
            <a:r>
              <a:rPr lang="ru-RU" sz="1500" dirty="0" err="1" smtClean="0"/>
              <a:t>покатушек</a:t>
            </a:r>
            <a:r>
              <a:rPr lang="ru-RU" sz="1500" dirty="0" smtClean="0"/>
              <a:t>». Для удобства отдыхающих на комплексе работают пять горнолыжных трасс, </a:t>
            </a:r>
            <a:r>
              <a:rPr lang="ru-RU" sz="1500" dirty="0" err="1" smtClean="0"/>
              <a:t>сноупарк</a:t>
            </a:r>
            <a:r>
              <a:rPr lang="ru-RU" sz="1500" dirty="0" smtClean="0"/>
              <a:t>, прокат оборудования (горные лыжи, сноуборды, коньки, беговые лыжи, </a:t>
            </a:r>
            <a:r>
              <a:rPr lang="ru-RU" sz="1500" dirty="0" err="1" smtClean="0"/>
              <a:t>снегокаты</a:t>
            </a:r>
            <a:r>
              <a:rPr lang="ru-RU" sz="1500" dirty="0" smtClean="0"/>
              <a:t>), инструкторы, каток, </a:t>
            </a:r>
            <a:r>
              <a:rPr lang="ru-RU" sz="1500" dirty="0" err="1" smtClean="0"/>
              <a:t>сноутюбинг</a:t>
            </a:r>
            <a:r>
              <a:rPr lang="ru-RU" sz="1500" dirty="0" smtClean="0"/>
              <a:t>, детская комната, медицинский кабинет.</a:t>
            </a:r>
          </a:p>
        </p:txBody>
      </p:sp>
      <p:pic>
        <p:nvPicPr>
          <p:cNvPr id="3" name="Picture 2" descr="E:\Мои документы\logotip-smal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353814" cy="10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Нино\Рабочий стол\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717032"/>
            <a:ext cx="3234083" cy="2088232"/>
          </a:xfrm>
          <a:prstGeom prst="rect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</p:spPr>
      </p:pic>
      <p:pic>
        <p:nvPicPr>
          <p:cNvPr id="8" name="Picture 2" descr="C:\Documents and Settings\Нино\Рабочий стол\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4499662"/>
            <a:ext cx="3168352" cy="2121482"/>
          </a:xfrm>
          <a:prstGeom prst="rect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</p:spPr>
      </p:pic>
      <p:pic>
        <p:nvPicPr>
          <p:cNvPr id="9" name="Picture 4" descr="IMG_113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0151" y="3645024"/>
            <a:ext cx="3016335" cy="2088232"/>
          </a:xfrm>
          <a:prstGeom prst="rect">
            <a:avLst/>
          </a:prstGeom>
          <a:noFill/>
          <a:ln w="19050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34888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 smtClean="0"/>
              <a:t>Уровень  квалификации персонала:</a:t>
            </a:r>
          </a:p>
          <a:p>
            <a:r>
              <a:rPr lang="ru-RU" sz="1500" dirty="0" smtClean="0"/>
              <a:t>- </a:t>
            </a:r>
            <a:r>
              <a:rPr lang="ru-RU" sz="1500" dirty="0" smtClean="0"/>
              <a:t>70</a:t>
            </a:r>
            <a:r>
              <a:rPr lang="ru-RU" sz="1500" dirty="0" smtClean="0"/>
              <a:t>% средне-профессиональное</a:t>
            </a:r>
          </a:p>
          <a:p>
            <a:r>
              <a:rPr lang="ru-RU" sz="1500" dirty="0" smtClean="0"/>
              <a:t>- </a:t>
            </a:r>
            <a:r>
              <a:rPr lang="ru-RU" sz="1500" dirty="0" smtClean="0"/>
              <a:t>30</a:t>
            </a:r>
            <a:r>
              <a:rPr lang="ru-RU" sz="1500" dirty="0" smtClean="0"/>
              <a:t>% </a:t>
            </a:r>
            <a:r>
              <a:rPr lang="ru-RU" sz="1500" dirty="0" smtClean="0"/>
              <a:t>высшее (англ. язык)</a:t>
            </a:r>
            <a:endParaRPr lang="ru-RU" sz="1500" dirty="0"/>
          </a:p>
        </p:txBody>
      </p:sp>
      <p:pic>
        <p:nvPicPr>
          <p:cNvPr id="3" name="Picture 2" descr="E:\Мои документы\logotip-smal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353814" cy="10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569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 smtClean="0"/>
              <a:t>Документы, регулирующие отношения: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/>
              <a:t>Правила внутреннего трудового распорядка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/>
              <a:t>Должностная инструкция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/>
              <a:t>Стандарты обслуживания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928</TotalTime>
  <Words>346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Candara</vt:lpstr>
      <vt:lpstr>Symbol</vt:lpstr>
      <vt:lpstr>Times New Roman</vt:lpstr>
      <vt:lpstr>1_Волна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Oliver</dc:creator>
  <cp:lastModifiedBy>1</cp:lastModifiedBy>
  <cp:revision>95</cp:revision>
  <dcterms:created xsi:type="dcterms:W3CDTF">2012-09-20T07:02:36Z</dcterms:created>
  <dcterms:modified xsi:type="dcterms:W3CDTF">2022-11-28T06:11:26Z</dcterms:modified>
</cp:coreProperties>
</file>